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739"/>
  </p:normalViewPr>
  <p:slideViewPr>
    <p:cSldViewPr snapToGrid="0" snapToObjects="1">
      <p:cViewPr varScale="1">
        <p:scale>
          <a:sx n="136" d="100"/>
          <a:sy n="136" d="100"/>
        </p:scale>
        <p:origin x="216" y="4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429C50-118D-A647-801A-8C7F23C09D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3DABC0D-3309-3448-B46C-560B7E4883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CAB74F3-685E-E64F-BC06-2FB08B075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13BFE-0246-0141-8678-E5F43654A6D3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FEA5A9D-6F51-8C43-9ACC-E3B9FBF96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3AE91ED-49E3-6C43-BB0C-AC40B264A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2AF94-3ECD-7B4B-A9A3-4C824878BC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2624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0EF726-15BF-7F4E-9135-7F11C33CA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FD7A285-5118-9E49-9B4C-CBD91E01DB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BEEF294-A389-F44B-920E-8BF2A2667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13BFE-0246-0141-8678-E5F43654A6D3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F30EDE0-D400-1648-B58A-DB82A6065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B596F65-E371-2F43-B74F-0175D7C93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2AF94-3ECD-7B4B-A9A3-4C824878BC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2061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779C542-49DB-1C46-8B2F-BA6A5B8751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CF5D33F-B988-6E4C-991C-51AFCE0003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506D3BB-1AE4-FE44-8AE5-32AB237BB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13BFE-0246-0141-8678-E5F43654A6D3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A6D81C0-841A-B044-9E50-BD355026A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3338FB7-D098-7D4C-89D1-C8F8940F5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2AF94-3ECD-7B4B-A9A3-4C824878BC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5651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2344F3-5BDB-3844-99A3-79F64A58B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FE5692E-A90E-0E44-B84F-F3E05902CA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DC03210-6BF5-2A42-B525-F101FAD41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13BFE-0246-0141-8678-E5F43654A6D3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0894175-6B59-0A44-ACBC-E43D096E5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08F508F-4238-C54B-A0D1-BBA93D847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2AF94-3ECD-7B4B-A9A3-4C824878BC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0728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125F56-09A6-8141-97B7-A13E5E0AA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CB91EC5-B787-5644-83C5-EA74FD0694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69A4FAE-0356-B944-B603-8DC14D28B1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13BFE-0246-0141-8678-E5F43654A6D3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9FA6A02-D8D9-3C4B-86F8-FEA393620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D019675-2168-4F42-87DE-BBACD6691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2AF94-3ECD-7B4B-A9A3-4C824878BC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8812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F748C0-4D9A-C74F-B0A0-802E00E5B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FF64E9-4F2A-3041-8087-FAF75EC616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B36C90D-C028-804B-ACA7-BEBED0B2AF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805910F-A5C9-9446-B733-A4A938EB8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13BFE-0246-0141-8678-E5F43654A6D3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F832B3F-DD0D-DD4E-A992-84E92F03A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CF477DD-2AC2-4247-8001-A5B6B94AB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2AF94-3ECD-7B4B-A9A3-4C824878BC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5018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3BECBD-AB6F-E141-9C53-24BF48CCD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95784A6-D691-1440-B263-F74A1036C2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F9C3706-C2FA-2D4C-866F-AC8E6113D3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91B7740-4AE4-CA46-9021-82C86DE0E3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C4342C5-F084-9249-8728-35714373C9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01FEEE0-5666-7C41-8F50-E03825E78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13BFE-0246-0141-8678-E5F43654A6D3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2F2CA2A-4C91-F24C-B494-6BCAEDE7B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EC86A8C-C559-1B4F-A4C0-7A5A5A65E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2AF94-3ECD-7B4B-A9A3-4C824878BC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1915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608E1A-ECBB-D748-A3D4-5AB3C9616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F34BDDA-795E-FD40-8B1C-22CD26423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13BFE-0246-0141-8678-E5F43654A6D3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2CF2134-3CEF-A94A-9D4A-0FAA260F8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F4B03B7-C4D9-EF47-83B1-BAFEFACC2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2AF94-3ECD-7B4B-A9A3-4C824878BC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8559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D31E02A-ED5F-2C4F-A72B-CF028E1D4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13BFE-0246-0141-8678-E5F43654A6D3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E0EF65B-F6B9-6648-9E59-78AAF8598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8CBFE8D-414F-A448-B4A6-549175DC2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2AF94-3ECD-7B4B-A9A3-4C824878BC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6387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989A5C-1E08-DF4E-A08E-7520BCED6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BE05C7-5E09-544A-8E3B-D9137DDE64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36962DC-AC0A-1D42-BDFC-59CA2A34F4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A70FC23-AE06-B34D-BC1A-4C820BF87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13BFE-0246-0141-8678-E5F43654A6D3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F4D4C7A-7FB9-A546-B323-4363EA4EF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978AED0-9D64-1A41-8568-FCECE200B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2AF94-3ECD-7B4B-A9A3-4C824878BC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9591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40C099-89D2-EC46-AEA2-EAD386D07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FC67376-8FAA-154E-AF9B-2A29597558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8B15204-CA7F-0F4F-9086-AC1E169899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388E2BB-3968-E94A-AB8D-E5AC545AC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13BFE-0246-0141-8678-E5F43654A6D3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1762977-EE36-164E-9CC9-1B5899699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68274F1-2060-5444-9DEF-A5D18A30D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2AF94-3ECD-7B4B-A9A3-4C824878BC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6456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F172E3B-C500-AB4F-8C9A-CAEB348E7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C2A8702-6C26-4041-9502-69C8B4A92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D8BF743-FF86-E141-8447-15B0851178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813BFE-0246-0141-8678-E5F43654A6D3}" type="datetimeFigureOut">
              <a:rPr lang="fr-FR" smtClean="0"/>
              <a:t>04/08/2025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655C249-F885-E649-BD87-DCE1A9B66C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466D14E-A64D-9143-848D-D77C8B18E9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F2AF94-3ECD-7B4B-A9A3-4C824878BC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5643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14DC27-B232-5E4D-83A8-1BB788C6F95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911562E-7B08-4446-AB43-98CEC9F9AE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object 2">
            <a:extLst>
              <a:ext uri="{FF2B5EF4-FFF2-40B4-BE49-F238E27FC236}">
                <a16:creationId xmlns:a16="http://schemas.microsoft.com/office/drawing/2014/main" id="{57B54D19-9048-F643-944C-FAE17FE8932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 rot="5400000">
            <a:off x="2544854" y="-2626886"/>
            <a:ext cx="7183993" cy="1227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637697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Macintosh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Microsoft Office User</dc:creator>
  <cp:lastModifiedBy>Microsoft Office User</cp:lastModifiedBy>
  <cp:revision>1</cp:revision>
  <dcterms:created xsi:type="dcterms:W3CDTF">2025-08-04T12:44:43Z</dcterms:created>
  <dcterms:modified xsi:type="dcterms:W3CDTF">2025-08-04T12:48:09Z</dcterms:modified>
</cp:coreProperties>
</file>